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7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286124"/>
            <a:ext cx="6858000" cy="15906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ПРИРОДНО-ОЧАГОВЫХ ИНФЕКЦИЙ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эпидемиологическим отделом, врач-эпидемиолог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 «Югорская городская больница»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Патаруев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Артур Петрович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атаруевАП\Desktop\ИНФЕКЦИИ\КЛЕЩЕВЫЕ ИНФЕКЦИИ, ТУЛЯРЕМИЯ\Сезон 2025\ПОИ семинар 20.06.2025\3l8Ozbv0XGuziS5C2DHtrcfRNi65ViVQQf3nB4QU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атаруевАП\Desktop\ИНФЕКЦИИ\КЛЕЩЕВЫЕ ИНФЕКЦИИ, ТУЛЯРЕМИЯ\Сезон 2025\ПОИ семинар 20.06.2025\076a3f21d44371b6b9142fb0e9df795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атаруевАП\Desktop\ИНФЕКЦИИ\КЛЕЩЕВЫЕ ИНФЕКЦИИ, ТУЛЯРЕМИЯ\Сезон 2025\ПОИ семинар 20.06.2025\Болезнь Лайма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атаруевАП\Desktop\ИНФЕКЦИИ\КЛЕЩЕВЫЕ ИНФЕКЦИИ, ТУЛЯРЕМИЯ\Сезон 2025\ПОИ семинар 20.06.2025\unnam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9" name="Acrobat Document" r:id="rId3" imgW="8010522" imgH="565785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атаруевАП\Desktop\ИНФЕКЦИИ\КЛЕЩЕВЫЕ ИНФЕКЦИИ, ТУЛЯРЕМИЯ\Сезон 2025\ПОИ семинар 20.06.2025\Лихорадка Западного Нила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атаруевАП\Desktop\ИНФЕКЦИИ\КЛЕЩЕВЫЕ ИНФЕКЦИИ, ТУЛЯРЕМИЯ\Сезон 2025\ПОИ семинар 20.06.2025\Малярия_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атаруевАП\Desktop\ИНФЕКЦИИ\КЛЕЩЕВЫЕ ИНФЕКЦИИ, ТУЛЯРЕМИЯ\Сезон 2025\ПОИ семинар 20.06.2025\Желтая лихорадка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атаруевАП\Desktop\ИНФЕКЦИИ\КЛЕЩЕВЫЕ ИНФЕКЦИИ, ТУЛЯРЕМИЯ\Сезон 2025\ПОИ семинар 20.06.2025\ГЛПС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атаруевАП\Desktop\ИНФЕКЦИИ\КЛЕЩЕВЫЕ ИНФЕКЦИИ, ТУЛЯРЕМИЯ\Сезон 2025\ПОИ семинар 20.06.2025\Бешенство__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Природно-очаговые инфекции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 группа инфекционных заболеваний, возбудители которых постоянно циркулируют в дикой природе, в природных очагах, среди животных, а человек заражается при контакте с этими животными или переносчиками инфекции, такими как клещи, комары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грызуны.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атаруевАП\Desktop\ИНФЕКЦИИ\КЛЕЩЕВЫЕ ИНФЕКЦИИ, ТУЛЯРЕМИЯ\Сезон 2025\ПОИ семинар 20.06.2025\40d02448469fa2204b9ba2bc8ffbc3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14818"/>
            <a:ext cx="2428892" cy="2500312"/>
          </a:xfrm>
          <a:prstGeom prst="rect">
            <a:avLst/>
          </a:prstGeom>
          <a:noFill/>
        </p:spPr>
      </p:pic>
      <p:pic>
        <p:nvPicPr>
          <p:cNvPr id="16387" name="Picture 3" descr="C:\Users\ПатаруевАП\Desktop\ИНФЕКЦИИ\КЛЕЩЕВЫЕ ИНФЕКЦИИ, ТУЛЯРЕМИЯ\Сезон 2025\ПОИ семинар 20.06.2025\Мышевидные-грызун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14818"/>
            <a:ext cx="3500442" cy="2500330"/>
          </a:xfrm>
          <a:prstGeom prst="rect">
            <a:avLst/>
          </a:prstGeom>
          <a:noFill/>
        </p:spPr>
      </p:pic>
      <p:pic>
        <p:nvPicPr>
          <p:cNvPr id="16388" name="Picture 4" descr="C:\Users\ПатаруевАП\Desktop\ИНФЕКЦИИ\КЛЕЩЕВЫЕ ИНФЕКЦИИ, ТУЛЯРЕМИЯ\Сезон 2025\ПОИ семинар 20.06.2025\4b406d1a793979b4aa576deabe10a1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14818"/>
            <a:ext cx="252412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атаруевАП\Desktop\ИНФЕКЦИИ\КЛЕЩЕВЫЕ ИНФЕКЦИИ, ТУЛЯРЕМИЯ\Сезон 2025\ПОИ семинар 20.06.2025\16515746581828266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Естественное существование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возбудителя: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Возбудители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этих инфекций (бактерии, вирусы, простейшие) обитают в природе, в определенных географических областях, независимо от присутствия человека. 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Резервуар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инфекции: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как правило, дикие, являются основными носителями и источниками инфекции. Это могут быть грызуны, птицы, членистоногие (клещи, комары)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передачи: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заражается при контакте с животными, через укусы переносчиков (клещи, комары), при употреблении в пищу загрязненных продуктов, через воду, а также при контакте с почвой или водой, зараженной возбудителем. 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Сезонность: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природно-очаговые инфекции имеют сезонный характер, связанный с активностью переносчиков или сезонными особенностями жизнедеятельности животных-резервуаров.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Клещевые инфекции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9"/>
            <a:ext cx="8572560" cy="2928958"/>
          </a:xfrm>
        </p:spPr>
        <p:txBody>
          <a:bodyPr>
            <a:noAutofit/>
          </a:bodyPr>
          <a:lstStyle/>
          <a:p>
            <a:pPr marL="1588" indent="37465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болезни, передаваемые человеку и животным 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укусах клещей.</a:t>
            </a:r>
            <a:endParaRPr lang="ru-RU" sz="1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3746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Клещи-эктопаразиты питаются кровью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 могут заражать хозяина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различными трансмиссивными болезнями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 клещи способны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трансфазовой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трансовариальной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передаче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возбудителей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инфекции.</a:t>
            </a:r>
          </a:p>
          <a:p>
            <a:pPr marL="1588" indent="3746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Клещи способны передавать патогенных риккетсий, бактерий, вирусов и простейших. </a:t>
            </a:r>
          </a:p>
          <a:p>
            <a:pPr marL="1588" indent="3746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важными клещевыми инфекциями в России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являются клещевой энцефалит,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боррелиоз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эрлихиозы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ПатаруевАП\Desktop\ИНФЕКЦИИ\КЛЕЩЕВЫЕ ИНФЕКЦИИ, ТУЛЯРЕМИЯ\Сезон 2025\ПОИ семинар 20.06.2025\BINU0OOVdMOq5WM9r3EJWo1KUNiYp1eBKf7yVGAQer2OGlfhgduAgSVbX8gBusplMIykw9Mg.jpg"/>
          <p:cNvPicPr>
            <a:picLocks noChangeAspect="1" noChangeArrowheads="1"/>
          </p:cNvPicPr>
          <p:nvPr/>
        </p:nvPicPr>
        <p:blipFill>
          <a:blip r:embed="rId2"/>
          <a:srcRect t="6674" b="16574"/>
          <a:stretch>
            <a:fillRect/>
          </a:stretch>
        </p:blipFill>
        <p:spPr bwMode="auto">
          <a:xfrm>
            <a:off x="4000496" y="3286124"/>
            <a:ext cx="492922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ktbayl4f4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687" t="8601" r="17189" b="8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атаруевАП\Desktop\ИНФЕКЦИИ\КЛЕЩЕВЫЕ ИНФЕКЦИИ, ТУЛЯРЕМИЯ\Сезон 2025\ПОИ семинар 20.06.2025\f978f4abda8905767f445d4e7d76a18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атаруевАП\Desktop\ИНФЕКЦИИ\КЛЕЩЕВЫЕ ИНФЕКЦИИ, ТУЛЯРЕМИЯ\Сезон 2025\ПОИ семинар 20.06.2025\Где искать клеща на теле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атаруевАП\Desktop\ИНФЕКЦИИ\КЛЕЩЕВЫЕ ИНФЕКЦИИ, ТУЛЯРЕМИЯ\Сезон 2025\ПОИ семинар 20.06.2025\3QZsm2c6zitXTl1O49U6RGoqIimYWjbBXLLp76N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231</TotalTime>
  <Words>52</Words>
  <PresentationFormat>Экран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Начальная</vt:lpstr>
      <vt:lpstr>Adobe Acrobat Document</vt:lpstr>
      <vt:lpstr>ПРОФИЛАКТИКА ПРИРОДНО-ОЧАГОВЫХ ИНФЕКЦИЙ </vt:lpstr>
      <vt:lpstr>Природно-очаговые инфекции</vt:lpstr>
      <vt:lpstr>Характеристики</vt:lpstr>
      <vt:lpstr>Клещевые инфекции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Патаруев Артур Петрович</dc:creator>
  <cp:lastModifiedBy>ПатаруевАП</cp:lastModifiedBy>
  <cp:revision>27</cp:revision>
  <dcterms:created xsi:type="dcterms:W3CDTF">2025-06-19T08:24:02Z</dcterms:created>
  <dcterms:modified xsi:type="dcterms:W3CDTF">2025-06-19T12:25:33Z</dcterms:modified>
</cp:coreProperties>
</file>